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7" r:id="rId4"/>
    <p:sldId id="258" r:id="rId5"/>
    <p:sldId id="259"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737" autoAdjust="0"/>
  </p:normalViewPr>
  <p:slideViewPr>
    <p:cSldViewPr>
      <p:cViewPr varScale="1">
        <p:scale>
          <a:sx n="68" d="100"/>
          <a:sy n="68" d="100"/>
        </p:scale>
        <p:origin x="-384"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DE5B569-4AF9-4851-8F50-8F87324E6BB5}" type="datetimeFigureOut">
              <a:rPr lang="en-US" smtClean="0"/>
              <a:t>12/1/2011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36986E-190A-4646-B5FF-93BEF11B6136}" type="slidenum">
              <a:rPr lang="en-US" smtClean="0"/>
              <a:t>‹#›</a:t>
            </a:fld>
            <a:endParaRPr lang="en-US"/>
          </a:p>
        </p:txBody>
      </p:sp>
    </p:spTree>
    <p:extLst>
      <p:ext uri="{BB962C8B-B14F-4D97-AF65-F5344CB8AC3E}">
        <p14:creationId xmlns:p14="http://schemas.microsoft.com/office/powerpoint/2010/main" val="1457559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E5B569-4AF9-4851-8F50-8F87324E6BB5}" type="datetimeFigureOut">
              <a:rPr lang="en-US" smtClean="0"/>
              <a:t>12/1/2011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36986E-190A-4646-B5FF-93BEF11B6136}" type="slidenum">
              <a:rPr lang="en-US" smtClean="0"/>
              <a:t>‹#›</a:t>
            </a:fld>
            <a:endParaRPr lang="en-US"/>
          </a:p>
        </p:txBody>
      </p:sp>
    </p:spTree>
    <p:extLst>
      <p:ext uri="{BB962C8B-B14F-4D97-AF65-F5344CB8AC3E}">
        <p14:creationId xmlns:p14="http://schemas.microsoft.com/office/powerpoint/2010/main" val="2366134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E5B569-4AF9-4851-8F50-8F87324E6BB5}" type="datetimeFigureOut">
              <a:rPr lang="en-US" smtClean="0"/>
              <a:t>12/1/2011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36986E-190A-4646-B5FF-93BEF11B6136}" type="slidenum">
              <a:rPr lang="en-US" smtClean="0"/>
              <a:t>‹#›</a:t>
            </a:fld>
            <a:endParaRPr lang="en-US"/>
          </a:p>
        </p:txBody>
      </p:sp>
    </p:spTree>
    <p:extLst>
      <p:ext uri="{BB962C8B-B14F-4D97-AF65-F5344CB8AC3E}">
        <p14:creationId xmlns:p14="http://schemas.microsoft.com/office/powerpoint/2010/main" val="1481201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E5B569-4AF9-4851-8F50-8F87324E6BB5}" type="datetimeFigureOut">
              <a:rPr lang="en-US" smtClean="0"/>
              <a:t>12/1/2011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36986E-190A-4646-B5FF-93BEF11B6136}" type="slidenum">
              <a:rPr lang="en-US" smtClean="0"/>
              <a:t>‹#›</a:t>
            </a:fld>
            <a:endParaRPr lang="en-US"/>
          </a:p>
        </p:txBody>
      </p:sp>
    </p:spTree>
    <p:extLst>
      <p:ext uri="{BB962C8B-B14F-4D97-AF65-F5344CB8AC3E}">
        <p14:creationId xmlns:p14="http://schemas.microsoft.com/office/powerpoint/2010/main" val="2321674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E5B569-4AF9-4851-8F50-8F87324E6BB5}" type="datetimeFigureOut">
              <a:rPr lang="en-US" smtClean="0"/>
              <a:t>12/1/2011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36986E-190A-4646-B5FF-93BEF11B6136}" type="slidenum">
              <a:rPr lang="en-US" smtClean="0"/>
              <a:t>‹#›</a:t>
            </a:fld>
            <a:endParaRPr lang="en-US"/>
          </a:p>
        </p:txBody>
      </p:sp>
    </p:spTree>
    <p:extLst>
      <p:ext uri="{BB962C8B-B14F-4D97-AF65-F5344CB8AC3E}">
        <p14:creationId xmlns:p14="http://schemas.microsoft.com/office/powerpoint/2010/main" val="2576006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DE5B569-4AF9-4851-8F50-8F87324E6BB5}" type="datetimeFigureOut">
              <a:rPr lang="en-US" smtClean="0"/>
              <a:t>12/1/2011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36986E-190A-4646-B5FF-93BEF11B6136}" type="slidenum">
              <a:rPr lang="en-US" smtClean="0"/>
              <a:t>‹#›</a:t>
            </a:fld>
            <a:endParaRPr lang="en-US"/>
          </a:p>
        </p:txBody>
      </p:sp>
    </p:spTree>
    <p:extLst>
      <p:ext uri="{BB962C8B-B14F-4D97-AF65-F5344CB8AC3E}">
        <p14:creationId xmlns:p14="http://schemas.microsoft.com/office/powerpoint/2010/main" val="1336774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DE5B569-4AF9-4851-8F50-8F87324E6BB5}" type="datetimeFigureOut">
              <a:rPr lang="en-US" smtClean="0"/>
              <a:t>12/1/2011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36986E-190A-4646-B5FF-93BEF11B6136}" type="slidenum">
              <a:rPr lang="en-US" smtClean="0"/>
              <a:t>‹#›</a:t>
            </a:fld>
            <a:endParaRPr lang="en-US"/>
          </a:p>
        </p:txBody>
      </p:sp>
    </p:spTree>
    <p:extLst>
      <p:ext uri="{BB962C8B-B14F-4D97-AF65-F5344CB8AC3E}">
        <p14:creationId xmlns:p14="http://schemas.microsoft.com/office/powerpoint/2010/main" val="406351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DE5B569-4AF9-4851-8F50-8F87324E6BB5}" type="datetimeFigureOut">
              <a:rPr lang="en-US" smtClean="0"/>
              <a:t>12/1/2011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936986E-190A-4646-B5FF-93BEF11B6136}" type="slidenum">
              <a:rPr lang="en-US" smtClean="0"/>
              <a:t>‹#›</a:t>
            </a:fld>
            <a:endParaRPr lang="en-US"/>
          </a:p>
        </p:txBody>
      </p:sp>
    </p:spTree>
    <p:extLst>
      <p:ext uri="{BB962C8B-B14F-4D97-AF65-F5344CB8AC3E}">
        <p14:creationId xmlns:p14="http://schemas.microsoft.com/office/powerpoint/2010/main" val="3685995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E5B569-4AF9-4851-8F50-8F87324E6BB5}" type="datetimeFigureOut">
              <a:rPr lang="en-US" smtClean="0"/>
              <a:t>12/1/2011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936986E-190A-4646-B5FF-93BEF11B6136}" type="slidenum">
              <a:rPr lang="en-US" smtClean="0"/>
              <a:t>‹#›</a:t>
            </a:fld>
            <a:endParaRPr lang="en-US"/>
          </a:p>
        </p:txBody>
      </p:sp>
    </p:spTree>
    <p:extLst>
      <p:ext uri="{BB962C8B-B14F-4D97-AF65-F5344CB8AC3E}">
        <p14:creationId xmlns:p14="http://schemas.microsoft.com/office/powerpoint/2010/main" val="26459146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E5B569-4AF9-4851-8F50-8F87324E6BB5}" type="datetimeFigureOut">
              <a:rPr lang="en-US" smtClean="0"/>
              <a:t>12/1/2011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36986E-190A-4646-B5FF-93BEF11B6136}" type="slidenum">
              <a:rPr lang="en-US" smtClean="0"/>
              <a:t>‹#›</a:t>
            </a:fld>
            <a:endParaRPr lang="en-US"/>
          </a:p>
        </p:txBody>
      </p:sp>
    </p:spTree>
    <p:extLst>
      <p:ext uri="{BB962C8B-B14F-4D97-AF65-F5344CB8AC3E}">
        <p14:creationId xmlns:p14="http://schemas.microsoft.com/office/powerpoint/2010/main" val="14143869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E5B569-4AF9-4851-8F50-8F87324E6BB5}" type="datetimeFigureOut">
              <a:rPr lang="en-US" smtClean="0"/>
              <a:t>12/1/2011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36986E-190A-4646-B5FF-93BEF11B6136}" type="slidenum">
              <a:rPr lang="en-US" smtClean="0"/>
              <a:t>‹#›</a:t>
            </a:fld>
            <a:endParaRPr lang="en-US"/>
          </a:p>
        </p:txBody>
      </p:sp>
    </p:spTree>
    <p:extLst>
      <p:ext uri="{BB962C8B-B14F-4D97-AF65-F5344CB8AC3E}">
        <p14:creationId xmlns:p14="http://schemas.microsoft.com/office/powerpoint/2010/main" val="222406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E5B569-4AF9-4851-8F50-8F87324E6BB5}" type="datetimeFigureOut">
              <a:rPr lang="en-US" smtClean="0"/>
              <a:t>12/1/2011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36986E-190A-4646-B5FF-93BEF11B6136}" type="slidenum">
              <a:rPr lang="en-US" smtClean="0"/>
              <a:t>‹#›</a:t>
            </a:fld>
            <a:endParaRPr lang="en-US"/>
          </a:p>
        </p:txBody>
      </p:sp>
    </p:spTree>
    <p:extLst>
      <p:ext uri="{BB962C8B-B14F-4D97-AF65-F5344CB8AC3E}">
        <p14:creationId xmlns:p14="http://schemas.microsoft.com/office/powerpoint/2010/main" val="5300696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theforbiddenknowledge.com/hardtruth/nazis_in_america.htm" TargetMode="External"/><Relationship Id="rId7" Type="http://schemas.openxmlformats.org/officeDocument/2006/relationships/hyperlink" Target="http://www.gearthblog.com/blog/archives/2007/09/google_earth_reveals_nazi_swastika.html" TargetMode="External"/><Relationship Id="rId2" Type="http://schemas.openxmlformats.org/officeDocument/2006/relationships/hyperlink" Target="http://www.calvin.edu/academic/cas/gpa/hsa02.htm" TargetMode="External"/><Relationship Id="rId1" Type="http://schemas.openxmlformats.org/officeDocument/2006/relationships/slideLayout" Target="../slideLayouts/slideLayout2.xml"/><Relationship Id="rId6" Type="http://schemas.openxmlformats.org/officeDocument/2006/relationships/hyperlink" Target="http://www.againstnazi.com/nazis_in_usa.htm" TargetMode="External"/><Relationship Id="rId5" Type="http://schemas.openxmlformats.org/officeDocument/2006/relationships/hyperlink" Target="http://rt.com/usa/news/neo-nazis-usa-free-speech/" TargetMode="External"/><Relationship Id="rId4" Type="http://schemas.openxmlformats.org/officeDocument/2006/relationships/hyperlink" Target="http://anp14.com/about/index.ph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lstStyle/>
          <a:p>
            <a:r>
              <a:rPr lang="en-US" dirty="0" smtClean="0">
                <a:latin typeface="Broadway BT" pitchFamily="82" charset="0"/>
              </a:rPr>
              <a:t>United States Nazism</a:t>
            </a:r>
            <a:endParaRPr lang="en-US" dirty="0">
              <a:latin typeface="Broadway BT" pitchFamily="82" charset="0"/>
            </a:endParaRPr>
          </a:p>
        </p:txBody>
      </p:sp>
      <p:sp>
        <p:nvSpPr>
          <p:cNvPr id="3" name="Subtitle 2"/>
          <p:cNvSpPr>
            <a:spLocks noGrp="1"/>
          </p:cNvSpPr>
          <p:nvPr>
            <p:ph type="subTitle" idx="1"/>
          </p:nvPr>
        </p:nvSpPr>
        <p:spPr>
          <a:xfrm>
            <a:off x="-1524000" y="1828800"/>
            <a:ext cx="7696200" cy="4191000"/>
          </a:xfrm>
        </p:spPr>
        <p:txBody>
          <a:bodyPr>
            <a:normAutofit lnSpcReduction="10000"/>
          </a:bodyPr>
          <a:lstStyle/>
          <a:p>
            <a:pPr>
              <a:lnSpc>
                <a:spcPct val="200000"/>
              </a:lnSpc>
            </a:pPr>
            <a:r>
              <a:rPr lang="en-US" dirty="0" smtClean="0">
                <a:latin typeface="Arial Black" pitchFamily="34" charset="0"/>
              </a:rPr>
              <a:t>Wilson</a:t>
            </a:r>
          </a:p>
          <a:p>
            <a:pPr>
              <a:lnSpc>
                <a:spcPct val="200000"/>
              </a:lnSpc>
            </a:pPr>
            <a:r>
              <a:rPr lang="en-US" dirty="0" smtClean="0">
                <a:latin typeface="Arial Black" pitchFamily="34" charset="0"/>
              </a:rPr>
              <a:t>Global Dynamics III</a:t>
            </a:r>
          </a:p>
          <a:p>
            <a:pPr>
              <a:lnSpc>
                <a:spcPct val="200000"/>
              </a:lnSpc>
            </a:pPr>
            <a:r>
              <a:rPr lang="en-US" dirty="0" smtClean="0">
                <a:latin typeface="Arial Black" pitchFamily="34" charset="0"/>
              </a:rPr>
              <a:t>Mr. </a:t>
            </a:r>
            <a:r>
              <a:rPr lang="en-US" dirty="0" err="1" smtClean="0">
                <a:latin typeface="Arial Black" pitchFamily="34" charset="0"/>
              </a:rPr>
              <a:t>Giusti</a:t>
            </a:r>
            <a:endParaRPr lang="en-US" dirty="0" smtClean="0">
              <a:latin typeface="Arial Black" pitchFamily="34" charset="0"/>
            </a:endParaRPr>
          </a:p>
          <a:p>
            <a:pPr>
              <a:lnSpc>
                <a:spcPct val="200000"/>
              </a:lnSpc>
            </a:pPr>
            <a:r>
              <a:rPr lang="en-US" dirty="0" smtClean="0">
                <a:latin typeface="Arial Black" pitchFamily="34" charset="0"/>
              </a:rPr>
              <a:t>11/30/2011</a:t>
            </a:r>
            <a:endParaRPr lang="en-US" dirty="0">
              <a:latin typeface="Arial Black" pitchFamily="34" charset="0"/>
            </a:endParaRPr>
          </a:p>
        </p:txBody>
      </p:sp>
      <p:pic>
        <p:nvPicPr>
          <p:cNvPr id="1026" name="Picture 2" descr="http://4.bp.blogspot.com/_H44IkuSV9qQ/STiI_9cetOI/AAAAAAAAF5E/jBLlyhMRGeo/s320/hitler_yes_we_ca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238247"/>
            <a:ext cx="4495800" cy="5619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46884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Brief History of Nazism</a:t>
            </a:r>
            <a:endParaRPr lang="en-US" dirty="0"/>
          </a:p>
        </p:txBody>
      </p:sp>
      <p:sp>
        <p:nvSpPr>
          <p:cNvPr id="3" name="Content Placeholder 2"/>
          <p:cNvSpPr>
            <a:spLocks noGrp="1"/>
          </p:cNvSpPr>
          <p:nvPr>
            <p:ph idx="1"/>
          </p:nvPr>
        </p:nvSpPr>
        <p:spPr>
          <a:xfrm>
            <a:off x="457200" y="1295400"/>
            <a:ext cx="8229600" cy="5562600"/>
          </a:xfrm>
        </p:spPr>
        <p:txBody>
          <a:bodyPr>
            <a:normAutofit/>
          </a:bodyPr>
          <a:lstStyle/>
          <a:p>
            <a:r>
              <a:rPr lang="en-US" dirty="0" smtClean="0"/>
              <a:t>Hitler's Conservative political creed of racial and cultural "purity." </a:t>
            </a:r>
          </a:p>
          <a:p>
            <a:r>
              <a:rPr lang="en-US" dirty="0" smtClean="0"/>
              <a:t>“It was also a genocidal program of especially against Jews.”</a:t>
            </a:r>
          </a:p>
          <a:p>
            <a:r>
              <a:rPr lang="en-US" dirty="0" smtClean="0"/>
              <a:t>According to the political landscape in the US, has been shifted dramatically to the Conservative Right, and that is the most important reason why the Nazism still existed.</a:t>
            </a:r>
          </a:p>
          <a:p>
            <a:r>
              <a:rPr lang="en-US" dirty="0" smtClean="0"/>
              <a:t>Time: Around 1960’s.</a:t>
            </a:r>
            <a:endParaRPr lang="en-US" dirty="0"/>
          </a:p>
        </p:txBody>
      </p:sp>
    </p:spTree>
    <p:extLst>
      <p:ext uri="{BB962C8B-B14F-4D97-AF65-F5344CB8AC3E}">
        <p14:creationId xmlns:p14="http://schemas.microsoft.com/office/powerpoint/2010/main" val="2307071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they?</a:t>
            </a:r>
            <a:endParaRPr lang="en-US" dirty="0"/>
          </a:p>
        </p:txBody>
      </p:sp>
      <p:sp>
        <p:nvSpPr>
          <p:cNvPr id="3" name="Content Placeholder 2"/>
          <p:cNvSpPr>
            <a:spLocks noGrp="1"/>
          </p:cNvSpPr>
          <p:nvPr>
            <p:ph idx="1"/>
          </p:nvPr>
        </p:nvSpPr>
        <p:spPr>
          <a:xfrm>
            <a:off x="381000" y="1295400"/>
            <a:ext cx="8229600" cy="4525963"/>
          </a:xfrm>
        </p:spPr>
        <p:txBody>
          <a:bodyPr>
            <a:normAutofit/>
          </a:bodyPr>
          <a:lstStyle/>
          <a:p>
            <a:r>
              <a:rPr lang="en-US" sz="2400" dirty="0" smtClean="0"/>
              <a:t>Political Educational Association. (Party)</a:t>
            </a:r>
          </a:p>
          <a:p>
            <a:r>
              <a:rPr lang="en-US" sz="2400" dirty="0" smtClean="0"/>
              <a:t>The American Nazi Party is committed to bringing American National Socialism.</a:t>
            </a:r>
          </a:p>
          <a:p>
            <a:r>
              <a:rPr lang="en-US" sz="2400" dirty="0" smtClean="0"/>
              <a:t>First Founder: George Lincoln Rockwell and a group of people who wanted to revive the </a:t>
            </a:r>
            <a:r>
              <a:rPr lang="en-US" sz="2400" dirty="0" err="1" smtClean="0"/>
              <a:t>nazism</a:t>
            </a:r>
            <a:r>
              <a:rPr lang="en-US" sz="2400" dirty="0" smtClean="0"/>
              <a:t>.</a:t>
            </a:r>
            <a:endParaRPr lang="en-US" sz="1200" dirty="0" smtClean="0"/>
          </a:p>
          <a:p>
            <a:r>
              <a:rPr lang="en-US" sz="1200" dirty="0" smtClean="0"/>
              <a:t>                                                                                                      </a:t>
            </a:r>
            <a:r>
              <a:rPr lang="en-US" sz="2400" dirty="0" smtClean="0"/>
              <a:t>Date of founding: March 8</a:t>
            </a:r>
            <a:r>
              <a:rPr lang="en-US" sz="2400" baseline="30000" dirty="0" smtClean="0"/>
              <a:t>th</a:t>
            </a:r>
            <a:r>
              <a:rPr lang="en-US" sz="2400" dirty="0" smtClean="0"/>
              <a:t>, 1959.                                          Looking for people who are able</a:t>
            </a:r>
          </a:p>
          <a:p>
            <a:pPr lvl="8"/>
            <a:r>
              <a:rPr lang="en-US" sz="2400" dirty="0" smtClean="0"/>
              <a:t>Sacrifice the Good of the Folk.</a:t>
            </a:r>
          </a:p>
          <a:p>
            <a:pPr lvl="8"/>
            <a:r>
              <a:rPr lang="en-US" sz="2400" dirty="0" smtClean="0"/>
              <a:t>It called “National Socialist White People’s Party” after Rockwell died.</a:t>
            </a:r>
          </a:p>
        </p:txBody>
      </p:sp>
      <p:pic>
        <p:nvPicPr>
          <p:cNvPr id="2050" name="Picture 2" descr="http://t0.gstatic.com/images?q=tbn:ANd9GcTHrVVsfTO6Mn0yjjK8a_QQkxf0r7m-0rg9vuLjTUWV7c9cyUmLPzIXecB6R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33085"/>
            <a:ext cx="4354286" cy="3424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1802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did they move here?</a:t>
            </a:r>
            <a:endParaRPr lang="en-US" dirty="0"/>
          </a:p>
        </p:txBody>
      </p:sp>
      <p:sp>
        <p:nvSpPr>
          <p:cNvPr id="3" name="Content Placeholder 2"/>
          <p:cNvSpPr>
            <a:spLocks noGrp="1"/>
          </p:cNvSpPr>
          <p:nvPr>
            <p:ph idx="1"/>
          </p:nvPr>
        </p:nvSpPr>
        <p:spPr>
          <a:xfrm>
            <a:off x="152400" y="1219200"/>
            <a:ext cx="8991600" cy="4525963"/>
          </a:xfrm>
        </p:spPr>
        <p:txBody>
          <a:bodyPr>
            <a:normAutofit/>
          </a:bodyPr>
          <a:lstStyle/>
          <a:p>
            <a:r>
              <a:rPr lang="en-US" sz="2400" dirty="0" smtClean="0"/>
              <a:t>Most importantly, they came because US’s constitution has a protection of free speech. </a:t>
            </a:r>
          </a:p>
          <a:p>
            <a:r>
              <a:rPr lang="en-US" sz="2400" dirty="0" smtClean="0"/>
              <a:t>For instance, speech are unrestrained (Anything regards to Nazi Party)</a:t>
            </a:r>
          </a:p>
          <a:p>
            <a:r>
              <a:rPr lang="en-US" sz="2400" dirty="0" smtClean="0"/>
              <a:t>In Europe, the speech is limited</a:t>
            </a:r>
          </a:p>
          <a:p>
            <a:r>
              <a:rPr lang="en-US" sz="2400" dirty="0" smtClean="0"/>
              <a:t>Only a few can do about </a:t>
            </a:r>
            <a:r>
              <a:rPr lang="en-US" sz="2400" dirty="0" smtClean="0"/>
              <a:t>it</a:t>
            </a:r>
          </a:p>
        </p:txBody>
      </p:sp>
      <p:pic>
        <p:nvPicPr>
          <p:cNvPr id="3074" name="Picture 2" descr="http://mirror.servut.us/kuvat/motivation/nazis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0381" y="3177812"/>
            <a:ext cx="4648200" cy="3717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2711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gearthblog.com/images/images907/swastik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0850" y="2495549"/>
            <a:ext cx="6153150" cy="43624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04800" y="-33337"/>
            <a:ext cx="8229600" cy="1143000"/>
          </a:xfrm>
        </p:spPr>
        <p:txBody>
          <a:bodyPr/>
          <a:lstStyle/>
          <a:p>
            <a:r>
              <a:rPr lang="en-US" dirty="0" smtClean="0"/>
              <a:t>Locations</a:t>
            </a:r>
            <a:endParaRPr lang="en-US" dirty="0"/>
          </a:p>
        </p:txBody>
      </p:sp>
      <p:sp>
        <p:nvSpPr>
          <p:cNvPr id="3" name="Content Placeholder 2"/>
          <p:cNvSpPr>
            <a:spLocks noGrp="1"/>
          </p:cNvSpPr>
          <p:nvPr>
            <p:ph idx="1"/>
          </p:nvPr>
        </p:nvSpPr>
        <p:spPr>
          <a:xfrm>
            <a:off x="-23813" y="914400"/>
            <a:ext cx="8229600" cy="4525963"/>
          </a:xfrm>
        </p:spPr>
        <p:txBody>
          <a:bodyPr>
            <a:normAutofit fontScale="92500" lnSpcReduction="20000"/>
          </a:bodyPr>
          <a:lstStyle/>
          <a:p>
            <a:r>
              <a:rPr lang="en-US" dirty="0" smtClean="0"/>
              <a:t>US Nazi’s located all around US, especially the eastern part.</a:t>
            </a:r>
          </a:p>
          <a:p>
            <a:r>
              <a:rPr lang="en-US" dirty="0" smtClean="0"/>
              <a:t>Over 220 Hate Groups founded from the second half of 20</a:t>
            </a:r>
            <a:r>
              <a:rPr lang="en-US" baseline="30000" dirty="0" smtClean="0"/>
              <a:t>th</a:t>
            </a:r>
            <a:r>
              <a:rPr lang="en-US" dirty="0" smtClean="0"/>
              <a:t> </a:t>
            </a:r>
          </a:p>
          <a:p>
            <a:r>
              <a:rPr lang="en-US" dirty="0" smtClean="0"/>
              <a:t>century to 2002.</a:t>
            </a:r>
          </a:p>
          <a:p>
            <a:endParaRPr lang="en-US" dirty="0" smtClean="0"/>
          </a:p>
          <a:p>
            <a:r>
              <a:rPr lang="en-US" dirty="0" smtClean="0"/>
              <a:t>National Socialist </a:t>
            </a:r>
          </a:p>
          <a:p>
            <a:r>
              <a:rPr lang="en-US" dirty="0" smtClean="0"/>
              <a:t>Movement has </a:t>
            </a:r>
          </a:p>
          <a:p>
            <a:r>
              <a:rPr lang="en-US" dirty="0" smtClean="0"/>
              <a:t>chapters in 32</a:t>
            </a:r>
          </a:p>
          <a:p>
            <a:r>
              <a:rPr lang="en-US" dirty="0" smtClean="0"/>
              <a:t> states.</a:t>
            </a:r>
            <a:endParaRPr lang="en-US" dirty="0"/>
          </a:p>
        </p:txBody>
      </p:sp>
    </p:spTree>
    <p:extLst>
      <p:ext uri="{BB962C8B-B14F-4D97-AF65-F5344CB8AC3E}">
        <p14:creationId xmlns:p14="http://schemas.microsoft.com/office/powerpoint/2010/main" val="3401070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
            </a:r>
            <a:r>
              <a:rPr lang="en-US" dirty="0" smtClean="0"/>
              <a:t>opulations</a:t>
            </a:r>
            <a:endParaRPr lang="en-US" dirty="0"/>
          </a:p>
        </p:txBody>
      </p:sp>
      <p:sp>
        <p:nvSpPr>
          <p:cNvPr id="3" name="Content Placeholder 2"/>
          <p:cNvSpPr>
            <a:spLocks noGrp="1"/>
          </p:cNvSpPr>
          <p:nvPr>
            <p:ph idx="1"/>
          </p:nvPr>
        </p:nvSpPr>
        <p:spPr/>
        <p:txBody>
          <a:bodyPr/>
          <a:lstStyle/>
          <a:p>
            <a:r>
              <a:rPr lang="en-US" dirty="0"/>
              <a:t>It was intended for those making propaganda</a:t>
            </a:r>
            <a:r>
              <a:rPr lang="en-US" dirty="0" smtClean="0"/>
              <a:t>.</a:t>
            </a:r>
          </a:p>
          <a:p>
            <a:r>
              <a:rPr lang="en-US" dirty="0"/>
              <a:t>the first periods, which ended with the War of Independence, the Anglo-Saxon element predominated, though there were already around 250,000 Germans in America.</a:t>
            </a:r>
            <a:endParaRPr lang="en-US" dirty="0"/>
          </a:p>
        </p:txBody>
      </p:sp>
    </p:spTree>
    <p:extLst>
      <p:ext uri="{BB962C8B-B14F-4D97-AF65-F5344CB8AC3E}">
        <p14:creationId xmlns:p14="http://schemas.microsoft.com/office/powerpoint/2010/main" val="3898087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Events</a:t>
            </a:r>
            <a:endParaRPr lang="en-US" dirty="0"/>
          </a:p>
        </p:txBody>
      </p:sp>
      <p:sp>
        <p:nvSpPr>
          <p:cNvPr id="3" name="Content Placeholder 2"/>
          <p:cNvSpPr>
            <a:spLocks noGrp="1"/>
          </p:cNvSpPr>
          <p:nvPr>
            <p:ph idx="1"/>
          </p:nvPr>
        </p:nvSpPr>
        <p:spPr/>
        <p:txBody>
          <a:bodyPr/>
          <a:lstStyle/>
          <a:p>
            <a:r>
              <a:rPr lang="en-US" dirty="0" smtClean="0"/>
              <a:t>At Oct 27 2008. Two guys who followed Nazism and proposal that White people is the best. They were trying to assassinate Barak Obama who was not the president of USA yet.</a:t>
            </a:r>
            <a:endParaRPr lang="en-US" dirty="0"/>
          </a:p>
        </p:txBody>
      </p:sp>
      <p:pic>
        <p:nvPicPr>
          <p:cNvPr id="1026" name="Picture 2" descr="http://cache.boston.com/universal/site_graphics/blogs/bigpicture/obama_11_05/obama01_167737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3524774"/>
            <a:ext cx="4876800" cy="3333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5751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229600" cy="1143000"/>
          </a:xfrm>
        </p:spPr>
        <p:txBody>
          <a:bodyPr/>
          <a:lstStyle/>
          <a:p>
            <a:r>
              <a:rPr lang="en-US" dirty="0" smtClean="0"/>
              <a:t>Sources</a:t>
            </a:r>
            <a:endParaRPr lang="en-US" dirty="0"/>
          </a:p>
        </p:txBody>
      </p:sp>
      <p:sp>
        <p:nvSpPr>
          <p:cNvPr id="3" name="Content Placeholder 2"/>
          <p:cNvSpPr>
            <a:spLocks noGrp="1"/>
          </p:cNvSpPr>
          <p:nvPr>
            <p:ph idx="1"/>
          </p:nvPr>
        </p:nvSpPr>
        <p:spPr>
          <a:xfrm>
            <a:off x="381000" y="762000"/>
            <a:ext cx="8229600" cy="5715000"/>
          </a:xfrm>
        </p:spPr>
        <p:txBody>
          <a:bodyPr>
            <a:normAutofit fontScale="92500"/>
          </a:bodyPr>
          <a:lstStyle/>
          <a:p>
            <a:r>
              <a:rPr lang="en-US" dirty="0">
                <a:hlinkClick r:id="rId2"/>
              </a:rPr>
              <a:t>http://</a:t>
            </a:r>
            <a:r>
              <a:rPr lang="en-US" dirty="0" smtClean="0">
                <a:hlinkClick r:id="rId2"/>
              </a:rPr>
              <a:t>www.calvin.edu/academic/cas/gpa/hsa02.htm</a:t>
            </a:r>
            <a:r>
              <a:rPr lang="en-US" dirty="0" smtClean="0"/>
              <a:t> </a:t>
            </a:r>
          </a:p>
          <a:p>
            <a:r>
              <a:rPr lang="en-US" dirty="0">
                <a:hlinkClick r:id="rId3"/>
              </a:rPr>
              <a:t>http://</a:t>
            </a:r>
            <a:r>
              <a:rPr lang="en-US" dirty="0" smtClean="0">
                <a:hlinkClick r:id="rId3"/>
              </a:rPr>
              <a:t>www.theforbiddenknowledge.com/hardtruth/nazis_in_america.htm</a:t>
            </a:r>
            <a:r>
              <a:rPr lang="en-US" dirty="0" smtClean="0"/>
              <a:t> </a:t>
            </a:r>
          </a:p>
          <a:p>
            <a:r>
              <a:rPr lang="en-US" dirty="0">
                <a:hlinkClick r:id="rId4"/>
              </a:rPr>
              <a:t>http://</a:t>
            </a:r>
            <a:r>
              <a:rPr lang="en-US" dirty="0" smtClean="0">
                <a:hlinkClick r:id="rId4"/>
              </a:rPr>
              <a:t>anp14.com/about/index.php</a:t>
            </a:r>
            <a:r>
              <a:rPr lang="en-US" dirty="0" smtClean="0"/>
              <a:t> </a:t>
            </a:r>
          </a:p>
          <a:p>
            <a:r>
              <a:rPr lang="en-US" dirty="0">
                <a:hlinkClick r:id="rId5"/>
              </a:rPr>
              <a:t>http://rt.com/usa/news/neo-nazis-usa-free-speech</a:t>
            </a:r>
            <a:r>
              <a:rPr lang="en-US" dirty="0" smtClean="0">
                <a:hlinkClick r:id="rId5"/>
              </a:rPr>
              <a:t>/</a:t>
            </a:r>
            <a:r>
              <a:rPr lang="en-US" dirty="0" smtClean="0"/>
              <a:t> </a:t>
            </a:r>
          </a:p>
          <a:p>
            <a:r>
              <a:rPr lang="en-US" dirty="0">
                <a:hlinkClick r:id="rId6"/>
              </a:rPr>
              <a:t>http://</a:t>
            </a:r>
            <a:r>
              <a:rPr lang="en-US" dirty="0" smtClean="0">
                <a:hlinkClick r:id="rId6"/>
              </a:rPr>
              <a:t>www.againstnazi.com/nazis_in_usa.htm</a:t>
            </a:r>
            <a:r>
              <a:rPr lang="en-US" dirty="0" smtClean="0"/>
              <a:t> </a:t>
            </a:r>
          </a:p>
          <a:p>
            <a:r>
              <a:rPr lang="en-US">
                <a:hlinkClick r:id="rId7"/>
              </a:rPr>
              <a:t>http</a:t>
            </a:r>
            <a:r>
              <a:rPr lang="en-US">
                <a:hlinkClick r:id="rId7"/>
              </a:rPr>
              <a:t>://</a:t>
            </a:r>
            <a:r>
              <a:rPr lang="en-US" smtClean="0">
                <a:hlinkClick r:id="rId7"/>
              </a:rPr>
              <a:t>www.gearthblog.com/blog/archives/2007/09/google_earth_reveals_nazi_swastika.html</a:t>
            </a:r>
            <a:r>
              <a:rPr lang="en-US" smtClean="0"/>
              <a:t> </a:t>
            </a:r>
            <a:endParaRPr lang="en-US" dirty="0"/>
          </a:p>
        </p:txBody>
      </p:sp>
    </p:spTree>
    <p:extLst>
      <p:ext uri="{BB962C8B-B14F-4D97-AF65-F5344CB8AC3E}">
        <p14:creationId xmlns:p14="http://schemas.microsoft.com/office/powerpoint/2010/main" val="33981858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410</TotalTime>
  <Words>330</Words>
  <Application>Microsoft Office PowerPoint</Application>
  <PresentationFormat>On-screen Show (4:3)</PresentationFormat>
  <Paragraphs>43</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United States Nazism</vt:lpstr>
      <vt:lpstr>Brief History of Nazism</vt:lpstr>
      <vt:lpstr>Who are they?</vt:lpstr>
      <vt:lpstr>Why did they move here?</vt:lpstr>
      <vt:lpstr>Locations</vt:lpstr>
      <vt:lpstr>Populations</vt:lpstr>
      <vt:lpstr>Current Events</vt:lpstr>
      <vt:lpstr>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United States Nazism</dc:title>
  <dc:creator>Shun Xu</dc:creator>
  <cp:lastModifiedBy>Shun Xu</cp:lastModifiedBy>
  <cp:revision>22</cp:revision>
  <dcterms:created xsi:type="dcterms:W3CDTF">2011-12-01T01:49:15Z</dcterms:created>
  <dcterms:modified xsi:type="dcterms:W3CDTF">2011-12-01T17:57:20Z</dcterms:modified>
</cp:coreProperties>
</file>